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7" r:id="rId11"/>
    <p:sldId id="268" r:id="rId12"/>
    <p:sldId id="269" r:id="rId13"/>
    <p:sldId id="270" r:id="rId14"/>
    <p:sldId id="272" r:id="rId15"/>
    <p:sldId id="271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17D0-14D9-224E-9761-7467CE4D1E6F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8CE3-C3B6-0445-A59F-4CF6CC834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17D0-14D9-224E-9761-7467CE4D1E6F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8CE3-C3B6-0445-A59F-4CF6CC834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17D0-14D9-224E-9761-7467CE4D1E6F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8CE3-C3B6-0445-A59F-4CF6CC834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17D0-14D9-224E-9761-7467CE4D1E6F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8CE3-C3B6-0445-A59F-4CF6CC834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17D0-14D9-224E-9761-7467CE4D1E6F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8CE3-C3B6-0445-A59F-4CF6CC834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17D0-14D9-224E-9761-7467CE4D1E6F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8CE3-C3B6-0445-A59F-4CF6CC834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17D0-14D9-224E-9761-7467CE4D1E6F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8CE3-C3B6-0445-A59F-4CF6CC834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17D0-14D9-224E-9761-7467CE4D1E6F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8CE3-C3B6-0445-A59F-4CF6CC834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17D0-14D9-224E-9761-7467CE4D1E6F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8CE3-C3B6-0445-A59F-4CF6CC834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17D0-14D9-224E-9761-7467CE4D1E6F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8CE3-C3B6-0445-A59F-4CF6CC834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17D0-14D9-224E-9761-7467CE4D1E6F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8CE3-C3B6-0445-A59F-4CF6CC834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717D0-14D9-224E-9761-7467CE4D1E6F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C8CE3-C3B6-0445-A59F-4CF6CC8341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9" Type="http://schemas.openxmlformats.org/officeDocument/2006/relationships/image" Target="../media/image25.jpeg"/><Relationship Id="rId10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freckleface_91/Documents/NASA/Presenation%20Pictures/plasmapause_offsetGEIz_NTSC.m2v.mpg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06517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Courier New"/>
                <a:cs typeface="Courier New"/>
              </a:rPr>
              <a:t>The Plasmaspheric Plume!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6297" y="3776542"/>
            <a:ext cx="3167198" cy="53246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Kenton E. Miller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Mentors: Dr. Brian Walsh and Dr. David </a:t>
            </a:r>
            <a:r>
              <a:rPr lang="en-US" dirty="0" err="1" smtClean="0">
                <a:latin typeface="Courier New"/>
                <a:cs typeface="Courier New"/>
              </a:rPr>
              <a:t>Sibeck</a:t>
            </a:r>
            <a:endParaRPr lang="en-US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.09.2011.17.00.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11316" cy="3589355"/>
          </a:xfrm>
          <a:prstGeom prst="rect">
            <a:avLst/>
          </a:prstGeom>
        </p:spPr>
      </p:pic>
      <p:pic>
        <p:nvPicPr>
          <p:cNvPr id="5" name="Picture 4" descr="03.07.2012.18.59.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167" y="3407943"/>
            <a:ext cx="4816833" cy="3450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smasphere+field lin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412" y="0"/>
            <a:ext cx="9947992" cy="6864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.17.2013.19.00.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131" y="3427256"/>
            <a:ext cx="4789869" cy="3430744"/>
          </a:xfrm>
          <a:prstGeom prst="rect">
            <a:avLst/>
          </a:prstGeom>
        </p:spPr>
      </p:pic>
      <p:pic>
        <p:nvPicPr>
          <p:cNvPr id="5" name="Picture 4" descr="01.23.2012.00.00.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85000" cy="342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4.06.2011.23.00.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72040" cy="3417974"/>
          </a:xfrm>
          <a:prstGeom prst="rect">
            <a:avLst/>
          </a:prstGeom>
        </p:spPr>
      </p:pic>
      <p:pic>
        <p:nvPicPr>
          <p:cNvPr id="5" name="Picture 4" descr="09.26.2011.23.00.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173" y="3417974"/>
            <a:ext cx="4802827" cy="344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c_13754653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53250" cy="6699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" y="-1"/>
            <a:ext cx="9244701" cy="6621517"/>
            <a:chOff x="0" y="0"/>
            <a:chExt cx="7315200" cy="5239512"/>
          </a:xfrm>
        </p:grpSpPr>
        <p:pic>
          <p:nvPicPr>
            <p:cNvPr id="5" name="Picture 4" descr="1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438400" cy="1746504"/>
            </a:xfrm>
            <a:prstGeom prst="rect">
              <a:avLst/>
            </a:prstGeom>
          </p:spPr>
        </p:pic>
        <p:pic>
          <p:nvPicPr>
            <p:cNvPr id="6" name="Picture 5" descr="15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8400" y="0"/>
              <a:ext cx="2438400" cy="1746504"/>
            </a:xfrm>
            <a:prstGeom prst="rect">
              <a:avLst/>
            </a:prstGeom>
          </p:spPr>
        </p:pic>
        <p:pic>
          <p:nvPicPr>
            <p:cNvPr id="7" name="Picture 6" descr="16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6800" y="0"/>
              <a:ext cx="2438400" cy="1746504"/>
            </a:xfrm>
            <a:prstGeom prst="rect">
              <a:avLst/>
            </a:prstGeom>
          </p:spPr>
        </p:pic>
        <p:pic>
          <p:nvPicPr>
            <p:cNvPr id="8" name="Picture 7" descr="17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1746504"/>
              <a:ext cx="2438400" cy="1746504"/>
            </a:xfrm>
            <a:prstGeom prst="rect">
              <a:avLst/>
            </a:prstGeom>
          </p:spPr>
        </p:pic>
        <p:pic>
          <p:nvPicPr>
            <p:cNvPr id="9" name="Picture 8" descr="18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8400" y="1746504"/>
              <a:ext cx="2438400" cy="1746504"/>
            </a:xfrm>
            <a:prstGeom prst="rect">
              <a:avLst/>
            </a:prstGeom>
          </p:spPr>
        </p:pic>
        <p:pic>
          <p:nvPicPr>
            <p:cNvPr id="10" name="Picture 9" descr="19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76800" y="1746504"/>
              <a:ext cx="2438400" cy="1746504"/>
            </a:xfrm>
            <a:prstGeom prst="rect">
              <a:avLst/>
            </a:prstGeom>
          </p:spPr>
        </p:pic>
        <p:pic>
          <p:nvPicPr>
            <p:cNvPr id="11" name="Picture 10" descr="20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3493008"/>
              <a:ext cx="2438400" cy="1746504"/>
            </a:xfrm>
            <a:prstGeom prst="rect">
              <a:avLst/>
            </a:prstGeom>
          </p:spPr>
        </p:pic>
        <p:pic>
          <p:nvPicPr>
            <p:cNvPr id="12" name="Picture 11" descr="21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38400" y="3493008"/>
              <a:ext cx="2438400" cy="1746504"/>
            </a:xfrm>
            <a:prstGeom prst="rect">
              <a:avLst/>
            </a:prstGeom>
          </p:spPr>
        </p:pic>
        <p:pic>
          <p:nvPicPr>
            <p:cNvPr id="13" name="Picture 12" descr="22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76800" y="3493008"/>
              <a:ext cx="2438400" cy="174650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Courier New"/>
                <a:cs typeface="Courier New"/>
              </a:rPr>
              <a:t>Stats</a:t>
            </a:r>
            <a:endParaRPr lang="en-US" sz="32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241" y="1697493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 New"/>
                <a:cs typeface="Courier New"/>
              </a:rPr>
              <a:t>Total years catalogued = 3	2013, 2012, 2011</a:t>
            </a:r>
          </a:p>
          <a:p>
            <a:r>
              <a:rPr lang="en-US" sz="2400" dirty="0" smtClean="0">
                <a:latin typeface="Courier New"/>
                <a:cs typeface="Courier New"/>
              </a:rPr>
              <a:t>Total days </a:t>
            </a:r>
            <a:r>
              <a:rPr lang="en-US" sz="2400" dirty="0" err="1" smtClean="0">
                <a:latin typeface="Courier New"/>
                <a:cs typeface="Courier New"/>
              </a:rPr>
              <a:t>w</a:t>
            </a:r>
            <a:r>
              <a:rPr lang="en-US" sz="2400" dirty="0" smtClean="0">
                <a:latin typeface="Courier New"/>
                <a:cs typeface="Courier New"/>
              </a:rPr>
              <a:t>/ DST ≤ -50 = 64</a:t>
            </a:r>
          </a:p>
          <a:p>
            <a:r>
              <a:rPr lang="en-US" sz="2400" dirty="0" smtClean="0">
                <a:latin typeface="Courier New"/>
                <a:cs typeface="Courier New"/>
              </a:rPr>
              <a:t>Total days </a:t>
            </a:r>
            <a:r>
              <a:rPr lang="en-US" sz="2400" dirty="0" err="1" smtClean="0">
                <a:latin typeface="Courier New"/>
                <a:cs typeface="Courier New"/>
              </a:rPr>
              <a:t>w</a:t>
            </a:r>
            <a:r>
              <a:rPr lang="en-US" sz="2400" dirty="0" smtClean="0">
                <a:latin typeface="Courier New"/>
                <a:cs typeface="Courier New"/>
              </a:rPr>
              <a:t>/ plume = 27</a:t>
            </a:r>
          </a:p>
          <a:p>
            <a:endParaRPr lang="en-US" sz="2400" dirty="0" smtClean="0">
              <a:latin typeface="Courier New"/>
              <a:cs typeface="Courier New"/>
            </a:endParaRPr>
          </a:p>
          <a:p>
            <a:r>
              <a:rPr lang="en-US" sz="2400" dirty="0" smtClean="0">
                <a:latin typeface="Courier New"/>
                <a:ea typeface="ＭＳ ゴシック"/>
                <a:cs typeface="Courier New"/>
              </a:rPr>
              <a:t>	≅</a:t>
            </a:r>
            <a:r>
              <a:rPr lang="en-US" sz="2400" dirty="0" smtClean="0">
                <a:latin typeface="Courier New"/>
                <a:cs typeface="Courier New"/>
              </a:rPr>
              <a:t> 42 %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69078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 New"/>
                <a:cs typeface="Courier New"/>
              </a:rPr>
              <a:t>Conclusion: TEC measurements are a good way 				  to determine plume occurrence </a:t>
            </a:r>
            <a:endParaRPr lang="en-US" sz="24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Courier New"/>
                <a:cs typeface="Courier New"/>
              </a:rPr>
              <a:t>The </a:t>
            </a:r>
            <a:r>
              <a:rPr lang="en-US" sz="3200" dirty="0" err="1" smtClean="0">
                <a:latin typeface="Courier New"/>
                <a:cs typeface="Courier New"/>
              </a:rPr>
              <a:t>Plasmasphere</a:t>
            </a:r>
            <a:endParaRPr lang="en-US" sz="3200" dirty="0"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97493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 New"/>
                <a:cs typeface="Courier New"/>
              </a:rPr>
              <a:t>Def: the region of dense, cold plasma around the Earth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r>
              <a:rPr lang="en-US" sz="2400" dirty="0" smtClean="0">
                <a:latin typeface="Courier New"/>
                <a:cs typeface="Courier New"/>
              </a:rPr>
              <a:t>Convection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Courier New"/>
                <a:cs typeface="Courier New"/>
              </a:rPr>
              <a:t>Caused by southward solar wind and reconnection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r>
              <a:rPr lang="en-US" sz="2400" dirty="0" smtClean="0">
                <a:latin typeface="Courier New"/>
                <a:cs typeface="Courier New"/>
              </a:rPr>
              <a:t>Geomagnetic storm</a:t>
            </a:r>
            <a:endParaRPr lang="en-US" dirty="0" smtClean="0">
              <a:latin typeface="Courier New"/>
              <a:cs typeface="Courier New"/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Courier New"/>
                <a:cs typeface="Courier New"/>
              </a:rPr>
              <a:t>Disturbances of Earth’s magnetosphere due to strong solar wind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mapause_offsetGEIz_NTSC.m2v.mpg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Courier New"/>
                <a:cs typeface="Courier New"/>
              </a:rPr>
              <a:t>Data</a:t>
            </a:r>
            <a:endParaRPr lang="en-US" sz="3200" dirty="0"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97493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 New"/>
                <a:cs typeface="Courier New"/>
              </a:rPr>
              <a:t>TEC (Total Electron Content)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Courier New"/>
                <a:cs typeface="Courier New"/>
              </a:rPr>
              <a:t>A measurement of the density of electrons along a line of sight</a:t>
            </a:r>
          </a:p>
        </p:txBody>
      </p:sp>
      <p:pic>
        <p:nvPicPr>
          <p:cNvPr id="5" name="Picture 4" descr="Tomography400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882" y="2774711"/>
            <a:ext cx="5948053" cy="3777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Courier New"/>
                <a:cs typeface="Courier New"/>
              </a:rPr>
              <a:t>Data</a:t>
            </a:r>
            <a:endParaRPr lang="en-US" sz="3200" dirty="0"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9749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 New"/>
                <a:cs typeface="Courier New"/>
              </a:rPr>
              <a:t>DST Index</a:t>
            </a:r>
          </a:p>
          <a:p>
            <a:pPr lvl="1">
              <a:buFont typeface="Arial"/>
              <a:buChar char="•"/>
            </a:pPr>
            <a:r>
              <a:rPr lang="en-US" sz="2000" b="1" dirty="0" smtClean="0">
                <a:latin typeface="Courier New"/>
                <a:cs typeface="Courier New"/>
              </a:rPr>
              <a:t>D</a:t>
            </a:r>
            <a:r>
              <a:rPr lang="en-US" sz="2000" dirty="0" smtClean="0">
                <a:latin typeface="Courier New"/>
                <a:cs typeface="Courier New"/>
              </a:rPr>
              <a:t>isturbed </a:t>
            </a:r>
            <a:r>
              <a:rPr lang="en-US" sz="2000" b="1" dirty="0" err="1" smtClean="0">
                <a:latin typeface="Courier New"/>
                <a:cs typeface="Courier New"/>
              </a:rPr>
              <a:t>ST</a:t>
            </a:r>
            <a:r>
              <a:rPr lang="en-US" sz="2000" dirty="0" err="1" smtClean="0">
                <a:latin typeface="Courier New"/>
                <a:cs typeface="Courier New"/>
              </a:rPr>
              <a:t>orm</a:t>
            </a:r>
            <a:r>
              <a:rPr lang="en-US" sz="2000" dirty="0" smtClean="0">
                <a:latin typeface="Courier New"/>
                <a:cs typeface="Courier New"/>
              </a:rPr>
              <a:t> Index</a:t>
            </a:r>
          </a:p>
        </p:txBody>
      </p:sp>
      <p:pic>
        <p:nvPicPr>
          <p:cNvPr id="5" name="Picture 4" descr="dst12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9166"/>
            <a:ext cx="9144000" cy="2780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Courier New"/>
                <a:cs typeface="Courier New"/>
              </a:rPr>
              <a:t>How can we study the plume with TEC?</a:t>
            </a:r>
            <a:endParaRPr lang="en-US" sz="3200" dirty="0"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241" y="1697493"/>
            <a:ext cx="8229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 New"/>
                <a:cs typeface="Courier New"/>
              </a:rPr>
              <a:t>IMAGE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Courier New"/>
                <a:cs typeface="Courier New"/>
              </a:rPr>
              <a:t>Previous NASA mission</a:t>
            </a:r>
          </a:p>
          <a:p>
            <a:endParaRPr lang="en-US" sz="2400" dirty="0" smtClean="0">
              <a:latin typeface="Courier New"/>
              <a:cs typeface="Courier New"/>
            </a:endParaRPr>
          </a:p>
          <a:p>
            <a:r>
              <a:rPr lang="en-US" sz="2400" dirty="0" smtClean="0">
                <a:latin typeface="Courier New"/>
                <a:cs typeface="Courier New"/>
              </a:rPr>
              <a:t>Plasma and magnetic field lines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Courier New"/>
                <a:cs typeface="Courier New"/>
              </a:rPr>
              <a:t>Plasma follows field lines</a:t>
            </a:r>
          </a:p>
        </p:txBody>
      </p:sp>
      <p:pic>
        <p:nvPicPr>
          <p:cNvPr id="5" name="Picture 4" descr="Before_After300dpi_Discovery.JPG"/>
          <p:cNvPicPr>
            <a:picLocks noChangeAspect="1"/>
          </p:cNvPicPr>
          <p:nvPr/>
        </p:nvPicPr>
        <p:blipFill>
          <a:blip r:embed="rId2"/>
          <a:srcRect b="49879"/>
          <a:stretch>
            <a:fillRect/>
          </a:stretch>
        </p:blipFill>
        <p:spPr>
          <a:xfrm>
            <a:off x="0" y="3909363"/>
            <a:ext cx="5409674" cy="2948637"/>
          </a:xfrm>
          <a:prstGeom prst="rect">
            <a:avLst/>
          </a:prstGeom>
        </p:spPr>
      </p:pic>
      <p:pic>
        <p:nvPicPr>
          <p:cNvPr id="6" name="Picture 5" descr="a001176_p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390" y="3909363"/>
            <a:ext cx="3899024" cy="2948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latin typeface="Courier New"/>
                <a:cs typeface="Courier New"/>
              </a:rPr>
              <a:t>Tools</a:t>
            </a:r>
            <a:endParaRPr lang="en-US" sz="3200" dirty="0"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241" y="1697493"/>
            <a:ext cx="8229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Courier New"/>
                <a:cs typeface="Courier New"/>
              </a:rPr>
              <a:t>TECmaps</a:t>
            </a:r>
            <a:endParaRPr lang="en-US" sz="2400" dirty="0" smtClean="0">
              <a:latin typeface="Courier New"/>
              <a:cs typeface="Courier New"/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Courier New"/>
                <a:cs typeface="Courier New"/>
              </a:rPr>
              <a:t>Creates a plot of the TEC on a map of the Earth</a:t>
            </a:r>
          </a:p>
          <a:p>
            <a:endParaRPr lang="en-US" sz="2400" dirty="0" smtClean="0">
              <a:latin typeface="Courier New"/>
              <a:cs typeface="Courier New"/>
            </a:endParaRPr>
          </a:p>
          <a:p>
            <a:r>
              <a:rPr lang="en-US" sz="2400" dirty="0" err="1" smtClean="0">
                <a:latin typeface="Courier New"/>
                <a:cs typeface="Courier New"/>
              </a:rPr>
              <a:t>FieldLineTracer</a:t>
            </a:r>
            <a:endParaRPr lang="en-US" sz="2400" dirty="0" smtClean="0">
              <a:latin typeface="Courier New"/>
              <a:cs typeface="Courier New"/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Courier New"/>
                <a:cs typeface="Courier New"/>
              </a:rPr>
              <a:t>Traces and plots the magnetic field lines of Earth using T96 model</a:t>
            </a:r>
          </a:p>
          <a:p>
            <a:endParaRPr lang="en-US" sz="2400" dirty="0" smtClean="0">
              <a:latin typeface="Courier New"/>
              <a:cs typeface="Courier New"/>
            </a:endParaRPr>
          </a:p>
          <a:p>
            <a:r>
              <a:rPr lang="en-US" sz="2400" dirty="0" err="1" smtClean="0">
                <a:latin typeface="Courier New"/>
                <a:cs typeface="Courier New"/>
              </a:rPr>
              <a:t>SpaceTEC</a:t>
            </a:r>
            <a:r>
              <a:rPr lang="en-US" sz="2400" dirty="0" smtClean="0">
                <a:latin typeface="Courier New"/>
                <a:cs typeface="Courier New"/>
              </a:rPr>
              <a:t> and </a:t>
            </a:r>
            <a:r>
              <a:rPr lang="en-US" sz="2400" dirty="0" err="1" smtClean="0">
                <a:latin typeface="Courier New"/>
                <a:cs typeface="Courier New"/>
              </a:rPr>
              <a:t>SpaceTECMods</a:t>
            </a:r>
            <a:endParaRPr lang="en-US" sz="2400" dirty="0" smtClean="0">
              <a:latin typeface="Courier New"/>
              <a:cs typeface="Courier New"/>
            </a:endParaRPr>
          </a:p>
          <a:p>
            <a:pPr lvl="1">
              <a:buFont typeface="Arial"/>
              <a:buChar char="•"/>
            </a:pPr>
            <a:r>
              <a:rPr lang="en-US" sz="2000" dirty="0" smtClean="0">
                <a:latin typeface="Courier New"/>
                <a:cs typeface="Courier New"/>
              </a:rPr>
              <a:t>Functions and implementation to create a plot of the TEC in the equatorial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tPositions.png"/>
          <p:cNvPicPr>
            <a:picLocks noChangeAspect="1"/>
          </p:cNvPicPr>
          <p:nvPr/>
        </p:nvPicPr>
        <p:blipFill>
          <a:blip r:embed="rId2"/>
          <a:srcRect l="12189" t="11684" r="9771" b="10441"/>
          <a:stretch>
            <a:fillRect/>
          </a:stretch>
        </p:blipFill>
        <p:spPr>
          <a:xfrm>
            <a:off x="0" y="0"/>
            <a:ext cx="4626360" cy="3462421"/>
          </a:xfrm>
          <a:prstGeom prst="rect">
            <a:avLst/>
          </a:prstGeom>
        </p:spPr>
      </p:pic>
      <p:pic>
        <p:nvPicPr>
          <p:cNvPr id="6" name="Picture 5" descr="FieldLines1.png"/>
          <p:cNvPicPr>
            <a:picLocks noChangeAspect="1"/>
          </p:cNvPicPr>
          <p:nvPr/>
        </p:nvPicPr>
        <p:blipFill>
          <a:blip r:embed="rId3"/>
          <a:srcRect l="7585" t="6054" r="7488" b="4345"/>
          <a:stretch>
            <a:fillRect/>
          </a:stretch>
        </p:blipFill>
        <p:spPr>
          <a:xfrm>
            <a:off x="4626360" y="3283294"/>
            <a:ext cx="4517641" cy="35747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8910" y="5286847"/>
            <a:ext cx="3472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Ground based GPS receiver coverage (per 10 minutes)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1652238" y="3643832"/>
            <a:ext cx="583142" cy="142537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51952" y="907057"/>
            <a:ext cx="3589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Magnetic field lines (T96 model)</a:t>
            </a:r>
            <a:endParaRPr lang="en-US" dirty="0">
              <a:latin typeface="Courier New"/>
              <a:cs typeface="Courier New"/>
            </a:endParaRPr>
          </a:p>
        </p:txBody>
      </p:sp>
      <p:sp>
        <p:nvSpPr>
          <p:cNvPr id="11" name="Up Arrow 10"/>
          <p:cNvSpPr/>
          <p:nvPr/>
        </p:nvSpPr>
        <p:spPr>
          <a:xfrm rot="10800000">
            <a:off x="6638242" y="1857918"/>
            <a:ext cx="583142" cy="142537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ight.png"/>
          <p:cNvPicPr>
            <a:picLocks noChangeAspect="1"/>
          </p:cNvPicPr>
          <p:nvPr/>
        </p:nvPicPr>
        <p:blipFill>
          <a:blip r:embed="rId2"/>
          <a:srcRect l="12304" t="8997" r="12947" b="8347"/>
          <a:stretch>
            <a:fillRect/>
          </a:stretch>
        </p:blipFill>
        <p:spPr>
          <a:xfrm>
            <a:off x="4577734" y="3071036"/>
            <a:ext cx="4566266" cy="3786964"/>
          </a:xfrm>
          <a:prstGeom prst="rect">
            <a:avLst/>
          </a:prstGeom>
        </p:spPr>
      </p:pic>
      <p:pic>
        <p:nvPicPr>
          <p:cNvPr id="7" name="Picture 6" descr="day.png"/>
          <p:cNvPicPr>
            <a:picLocks noChangeAspect="1"/>
          </p:cNvPicPr>
          <p:nvPr/>
        </p:nvPicPr>
        <p:blipFill>
          <a:blip r:embed="rId3"/>
          <a:srcRect l="12161" t="8547" r="14153" b="8325"/>
          <a:stretch>
            <a:fillRect/>
          </a:stretch>
        </p:blipFill>
        <p:spPr>
          <a:xfrm>
            <a:off x="0" y="0"/>
            <a:ext cx="4577733" cy="3873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7522903" y="0"/>
            <a:ext cx="1621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urier New"/>
                <a:cs typeface="Courier New"/>
              </a:rPr>
              <a:t>TECmaps</a:t>
            </a:r>
            <a:endParaRPr lang="en-US" sz="20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211</Words>
  <Application>Microsoft Macintosh PowerPoint</Application>
  <PresentationFormat>On-screen Show (4:3)</PresentationFormat>
  <Paragraphs>42</Paragraphs>
  <Slides>16</Slides>
  <Notes>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Plasmaspheric Plume!</vt:lpstr>
      <vt:lpstr>The Plasmasphere</vt:lpstr>
      <vt:lpstr>Slide 3</vt:lpstr>
      <vt:lpstr>Data</vt:lpstr>
      <vt:lpstr>Data</vt:lpstr>
      <vt:lpstr>How can we study the plume with TEC?</vt:lpstr>
      <vt:lpstr>Tools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Stats</vt:lpstr>
    </vt:vector>
  </TitlesOfParts>
  <Company>George Fox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Plasmaspheric Plume!</dc:title>
  <dc:creator>George Fox University</dc:creator>
  <cp:lastModifiedBy>George Fox University</cp:lastModifiedBy>
  <cp:revision>3</cp:revision>
  <dcterms:created xsi:type="dcterms:W3CDTF">2013-08-06T15:35:50Z</dcterms:created>
  <dcterms:modified xsi:type="dcterms:W3CDTF">2013-08-07T18:03:01Z</dcterms:modified>
</cp:coreProperties>
</file>